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93" r:id="rId9"/>
    <p:sldId id="267" r:id="rId10"/>
    <p:sldId id="268" r:id="rId11"/>
    <p:sldId id="269" r:id="rId12"/>
    <p:sldId id="292" r:id="rId13"/>
    <p:sldId id="270" r:id="rId14"/>
    <p:sldId id="271" r:id="rId15"/>
    <p:sldId id="291" r:id="rId16"/>
    <p:sldId id="272" r:id="rId17"/>
    <p:sldId id="287" r:id="rId18"/>
    <p:sldId id="296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 И ЛИТЕРАТУРЫ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ГУСЕЙНОВОЙ КУЛЯНДАМ АБДУЛАЛИЕВНЫ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928670"/>
            <a:ext cx="6000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КАЗЕННОЕ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ОБРАЗОВАТЕЛЬНОЕ УЧРЕЖДЕНИЕ: БОЛЬШЕБРЕДИХИНСКАЯ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СРЕДНЯЯ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ОБШЕОБРАЗОВАТЕЛЬНАЯ ШКОЛА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Users\User\Downloads\1646990985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7" y="1795780"/>
            <a:ext cx="1829361" cy="22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ПЕДАГОГИЧЕСКАЯ МАСТЕРСКАЯ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УРОКИ И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ВНЕКЛАССНЫЕ МЕРОПРИЯТИЯ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уроки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 «</a:t>
            </a:r>
            <a:r>
              <a:rPr lang="ru-RU" sz="2800" b="1" dirty="0" smtClean="0"/>
              <a:t>Творчество </a:t>
            </a:r>
            <a:r>
              <a:rPr lang="ru-RU" sz="2800" b="1" dirty="0" err="1" smtClean="0"/>
              <a:t>Бахтияр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Вахабзаде</a:t>
            </a:r>
            <a:r>
              <a:rPr lang="ru-RU" sz="2800" b="1" dirty="0" smtClean="0"/>
              <a:t>» – 7 класс </a:t>
            </a:r>
          </a:p>
          <a:p>
            <a:r>
              <a:rPr lang="ru-RU" sz="2800" b="1" dirty="0" smtClean="0"/>
              <a:t> «Правописание глаголов в прошедшем времени» - 5 класс</a:t>
            </a:r>
          </a:p>
          <a:p>
            <a:r>
              <a:rPr lang="ru-RU" sz="2800" b="1" dirty="0" smtClean="0"/>
              <a:t> Открытый урок  « </a:t>
            </a:r>
            <a:r>
              <a:rPr lang="ru-RU" sz="2800" b="1" dirty="0" err="1" smtClean="0"/>
              <a:t>Азербаджанский</a:t>
            </a:r>
            <a:r>
              <a:rPr lang="ru-RU" sz="2800" b="1" dirty="0" smtClean="0"/>
              <a:t> язык»</a:t>
            </a:r>
          </a:p>
          <a:p>
            <a:r>
              <a:rPr lang="ru-RU" sz="2800" b="1" dirty="0" smtClean="0"/>
              <a:t>  «Слова – антонимы» - 6 класс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Открытый классный час  «Память за собою позови…»</a:t>
            </a:r>
          </a:p>
          <a:p>
            <a:r>
              <a:rPr lang="ru-RU" sz="2800" b="1" dirty="0" smtClean="0"/>
              <a:t>Открытое мероприятие «Наши милые мамы».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МЕТОДИЧЕСКАЯ ДЕЯТЕЛЬНОСТЬ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РАБОТЕ 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ОБЪЕДИНЕНИЙ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СОВРЕМЕННЫХ ОБРАЗОВАТЕЛЬНЫХ ТЕХНОЛОГИЙ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ИКТ ДЛЯ ПОВЫШЕНИЯ 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ОБРАЗОВАТЕЛЬНОГО ПРОЦЕССА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ПУБЛИКАЦИИ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ПЕДАГОГИЧЕСКИХ 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ТВОРЧЕСКИХ КОНКУРСАХ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Обобщение опыта работы на уровне МО гуманитарного цикла по теме «Формирование учебной самостоятельности школьников».</a:t>
            </a:r>
          </a:p>
          <a:p>
            <a:r>
              <a:rPr lang="ru-RU" sz="2400" b="1" dirty="0" smtClean="0"/>
              <a:t> Выступление на уровне МО </a:t>
            </a:r>
            <a:r>
              <a:rPr lang="ru-RU" sz="2400" b="1" dirty="0"/>
              <a:t>гуманитарного цикла по </a:t>
            </a:r>
            <a:r>
              <a:rPr lang="ru-RU" sz="2400" b="1" dirty="0" smtClean="0"/>
              <a:t>теме: «Уровень усвоения учащимися навыком чтения и письма и о мерах помощи ребятам, которые испытывают затруднения в овладении этими навыками.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Выступление на педсовете школы по теме:</a:t>
            </a:r>
          </a:p>
          <a:p>
            <a:pPr>
              <a:buNone/>
            </a:pPr>
            <a:r>
              <a:rPr lang="ru-RU" sz="2800" b="1" dirty="0" smtClean="0"/>
              <a:t>«Личностно – ориентированное обучение как средство развития школы и саморазвития личности»</a:t>
            </a:r>
          </a:p>
          <a:p>
            <a:r>
              <a:rPr lang="ru-RU" sz="2800" b="1" dirty="0" smtClean="0"/>
              <a:t>Выступление на педсовете школы по теме:</a:t>
            </a:r>
          </a:p>
          <a:p>
            <a:pPr>
              <a:buNone/>
            </a:pPr>
            <a:r>
              <a:rPr lang="ru-RU" sz="2800" b="1" dirty="0" smtClean="0"/>
              <a:t>«Формирование навыков здорового и безопасного образа жизни школьников в свете внедрения ФГОС»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08720"/>
            <a:ext cx="8229600" cy="3660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ИСПОЛЬЗОВАНИЕ СОВРЕМЕННЫХ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ОБРАЗОВАТЕЛЬНЫХ ТЕХНОЛОГИЙ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b="1" dirty="0" smtClean="0"/>
              <a:t>Особую роль в управлении качеством образования играют современные образовательные технологии. На своих уроках я использую педагогические технологии на основе активизации и интенсификации деятельности учащихся.</a:t>
            </a:r>
          </a:p>
          <a:p>
            <a:pPr algn="just">
              <a:buNone/>
            </a:pPr>
            <a:r>
              <a:rPr lang="ru-RU" sz="1600" b="1" dirty="0" smtClean="0"/>
              <a:t>    Любая технология обладает средствами, активизирующими и интенсифицирующими деятельность учащихся, в некоторых же технологиям эти средства составляют главную идею и основу эффективности результатов. К таким технологиям можно отнести игровые технологии, проблемное обучение, коммуникативные технологии, технологии работы в группе.</a:t>
            </a:r>
          </a:p>
          <a:p>
            <a:pPr algn="just"/>
            <a:r>
              <a:rPr lang="ru-RU" sz="1600" b="1" i="1" dirty="0" smtClean="0"/>
              <a:t>Проблемное обучение </a:t>
            </a:r>
            <a:r>
              <a:rPr lang="ru-RU" sz="1600" b="1" dirty="0" smtClean="0"/>
              <a:t>позволяет ставить ученика в позицию исследователя, учит его анализировать ситуацию, обосновывать её, пробуждать у него интерес к ещё нерешенным задачам. </a:t>
            </a:r>
          </a:p>
          <a:p>
            <a:pPr algn="just"/>
            <a:r>
              <a:rPr lang="ru-RU" sz="1600" b="1" dirty="0" smtClean="0"/>
              <a:t>Реализация </a:t>
            </a:r>
            <a:r>
              <a:rPr lang="ru-RU" sz="1600" b="1" i="1" dirty="0" smtClean="0"/>
              <a:t>игровых приемов</a:t>
            </a:r>
            <a:r>
              <a:rPr lang="ru-RU" sz="1600" b="1" dirty="0" smtClean="0"/>
              <a:t>, и ситуаций при урочной форме занятий происходит по таким основным направлениям: дидактическая цель ставится перед учащимися в форме игровой задачи;  учебная деятельность подчиняется правилам игры; учебный материал используется в качестве её средства, в учебную деятельность вводится элемент соревнования, который переводит дидактическую задачу в игровую; успешное выполнение дидактического задания связывается с игровым результатом.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ИТОГИ УЧАСТИЯ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В РАЗЛИЧНЫХ КОНКУРСАХ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935022"/>
              </p:ext>
            </p:extLst>
          </p:nvPr>
        </p:nvGraphicFramePr>
        <p:xfrm>
          <a:off x="457200" y="1345375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1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НАЗВАНИЕ КОНКУРСА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УЧАСТНИК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МЕСТО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14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2020-2021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Смотр строя и песни, посвящённого 76-годовщине </a:t>
                      </a:r>
                      <a:r>
                        <a:rPr lang="ru-RU" sz="1200" b="1" dirty="0" err="1" smtClean="0">
                          <a:latin typeface="Calibri" pitchFamily="34" charset="0"/>
                          <a:cs typeface="Calibri" pitchFamily="34" charset="0"/>
                        </a:rPr>
                        <a:t>ВОв</a:t>
                      </a:r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 образования </a:t>
                      </a:r>
                      <a:r>
                        <a:rPr lang="ru-RU" sz="1200" b="1" dirty="0" err="1" smtClean="0">
                          <a:latin typeface="Calibri" pitchFamily="34" charset="0"/>
                          <a:cs typeface="Calibri" pitchFamily="34" charset="0"/>
                        </a:rPr>
                        <a:t>Кизлярского</a:t>
                      </a:r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района.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          6-9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                  1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4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2020 - 2021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Конкурс стрельба из пневматической</a:t>
                      </a:r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винтовки в военно-спортивной игре « Зарница</a:t>
                      </a:r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районный</a:t>
                      </a:r>
                    </a:p>
                    <a:p>
                      <a:pPr algn="ctr"/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Магомедов </a:t>
                      </a:r>
                      <a:r>
                        <a:rPr lang="ru-RU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Зубайгаджи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1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6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2021-2022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 конкурс юных  чтецов </a:t>
                      </a:r>
                    </a:p>
                    <a:p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«Живая классика» 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   районный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Макагаджиева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baseline="0" dirty="0" err="1" smtClean="0"/>
                        <a:t>Хадижа</a:t>
                      </a:r>
                      <a:endParaRPr lang="ru-RU" sz="1200" b="1" baseline="0" dirty="0"/>
                    </a:p>
                    <a:p>
                      <a:r>
                        <a:rPr lang="ru-RU" sz="1200" b="1" baseline="0" dirty="0" smtClean="0"/>
                        <a:t>Сулейманова Марьям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1</a:t>
                      </a:r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                 2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14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2012 - 2013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Республиканский конкурс на лучшего</a:t>
                      </a:r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чтеца произведений дагестанских авторов на родных языках  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    республиканский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atin typeface="Calibri" pitchFamily="34" charset="0"/>
                          <a:cs typeface="Calibri" pitchFamily="34" charset="0"/>
                        </a:rPr>
                        <a:t>Аликберу</a:t>
                      </a:r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Сальбина</a:t>
                      </a:r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3</a:t>
                      </a:r>
                    </a:p>
                    <a:p>
                      <a:r>
                        <a:rPr lang="ru-RU" sz="1200" b="1" dirty="0" smtClean="0"/>
                        <a:t>    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6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2014 - 2015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libri" pitchFamily="34" charset="0"/>
                          <a:cs typeface="Calibri" pitchFamily="34" charset="0"/>
                        </a:rPr>
                        <a:t>Республиканский конкурс на лучшего</a:t>
                      </a:r>
                      <a:r>
                        <a:rPr lang="ru-RU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чтеца произведений дагестанских авторов на родных языках  </a:t>
                      </a:r>
                      <a:endParaRPr lang="ru-RU" sz="12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ru-RU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      республиканский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Исмаилов </a:t>
                      </a:r>
                      <a:r>
                        <a:rPr lang="ru-RU" sz="1200" b="1" dirty="0" err="1" smtClean="0"/>
                        <a:t>Мехти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ИТОГИ УЧАСТИЯ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В РАЗЛИЧНЫХ КОНКУРСАХ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676"/>
              </p:ext>
            </p:extLst>
          </p:nvPr>
        </p:nvGraphicFramePr>
        <p:xfrm>
          <a:off x="457200" y="1600200"/>
          <a:ext cx="8229600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учебный год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      название</a:t>
                      </a:r>
                      <a:endParaRPr lang="ru-RU" sz="1800" baseline="0" dirty="0" smtClean="0">
                        <a:latin typeface="Calibri" pitchFamily="34" charset="0"/>
                      </a:endParaRPr>
                    </a:p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     конкурса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      уровень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      участник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        место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2020 - 2021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Военно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– спортивная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игра «Зарница»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зональный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                1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2020-2021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Конкурс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снаряжение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магазина патронами в военно-спортивной игре « Зарница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pPr algn="just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Сариев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Ильгар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               1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2021-2022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олимпиада по азербайджанскому</a:t>
                      </a:r>
                      <a:r>
                        <a:rPr lang="ru-RU" sz="1400" b="1" baseline="0" dirty="0" smtClean="0">
                          <a:latin typeface="Calibri" pitchFamily="34" charset="0"/>
                        </a:rPr>
                        <a:t> языку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  муниципальный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Мамедова </a:t>
                      </a:r>
                      <a:r>
                        <a:rPr lang="ru-RU" sz="1400" b="1" dirty="0" err="1" smtClean="0">
                          <a:latin typeface="Calibri" pitchFamily="34" charset="0"/>
                        </a:rPr>
                        <a:t>Айсель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               Победитель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олимпиада по азербайджанской</a:t>
                      </a:r>
                      <a:r>
                        <a:rPr lang="ru-RU" sz="1400" b="1" baseline="0" dirty="0" smtClean="0">
                          <a:latin typeface="Calibri" pitchFamily="34" charset="0"/>
                        </a:rPr>
                        <a:t> литературе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</a:rPr>
                        <a:t>муниципальный</a:t>
                      </a:r>
                    </a:p>
                    <a:p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 pitchFamily="34" charset="0"/>
                        </a:rPr>
                        <a:t>Абдулаева</a:t>
                      </a:r>
                      <a:r>
                        <a:rPr lang="ru-RU" sz="1400" b="1" baseline="0" dirty="0" smtClean="0">
                          <a:latin typeface="Calibri" pitchFamily="34" charset="0"/>
                        </a:rPr>
                        <a:t> Алина</a:t>
                      </a:r>
                    </a:p>
                    <a:p>
                      <a:r>
                        <a:rPr lang="ru-RU" sz="1400" b="1" baseline="0" dirty="0" smtClean="0">
                          <a:latin typeface="Calibri" pitchFamily="34" charset="0"/>
                        </a:rPr>
                        <a:t>Мамедова </a:t>
                      </a:r>
                      <a:r>
                        <a:rPr lang="ru-RU" sz="1400" b="1" baseline="0" dirty="0" err="1" smtClean="0">
                          <a:latin typeface="Calibri" pitchFamily="34" charset="0"/>
                        </a:rPr>
                        <a:t>Айсель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Победитель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  <a:p>
                      <a:r>
                        <a:rPr lang="ru-RU" sz="1400" b="1" dirty="0" smtClean="0">
                          <a:latin typeface="Calibri" pitchFamily="34" charset="0"/>
                        </a:rPr>
                        <a:t>Победитель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8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1378496" cy="2070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00201"/>
            <a:ext cx="1728192" cy="2070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00201"/>
            <a:ext cx="1440160" cy="2070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48" y="3861049"/>
            <a:ext cx="1814452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35" y="1600201"/>
            <a:ext cx="1834837" cy="2070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8" y="3861050"/>
            <a:ext cx="1782198" cy="2376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37047"/>
            <a:ext cx="1714101" cy="2400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1607527"/>
            <a:ext cx="1368152" cy="2063633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16" y="4005064"/>
            <a:ext cx="1373495" cy="1080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560" y="62068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Грамота и благодарность </a:t>
            </a:r>
          </a:p>
        </p:txBody>
      </p:sp>
    </p:spTree>
    <p:extLst>
      <p:ext uri="{BB962C8B-B14F-4D97-AF65-F5344CB8AC3E}">
        <p14:creationId xmlns:p14="http://schemas.microsoft.com/office/powerpoint/2010/main" val="182188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ПЕДАГОГИЧЕСКОЕ  КРЕДО: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Стать первым учителем не по счёту, а по уважению»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работы: МКОУ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Большебрединская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Должность: Заместитель директора по воспитательной работе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учитель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(азербайджанского) языка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литературы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ПОРТФОЛИО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ДЕЯТЕЛЬНОСТЬ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МАСТЕРСКАЯ МЕТОДИЧЕСКАЯ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ДЕЯТЕЛЬНОСТЬ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ОБЩИЕ СВЕДЕНИЯ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ПЕДАГОГА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ПРОФЕССИОНАЛЬНОЙ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ГРАМОТЫ, ДИПЛОМЫ,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ИНФОРМАЦИОННАЯ КАРТА ПЕДАГОГА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cs typeface="Calibri" pitchFamily="34" charset="0"/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ФИО - Гусейнова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Куляндам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Абдулалиевна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2. Дата рождения – 29.11.1982г.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3. Должность 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по воспитательной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работе, учитель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(азербайджанского) языка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4. Образование –ДГУ исторический факультет.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5.Стаж работы: общий – 19 лет, по должности учитель – 19 лет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6. Дата последней аттестации – 29.04.2018 года. 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7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 Методическая тема – «Создание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здоровьесберегающего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пространства как условие повышения качества образования в условиях реализации ФГОС».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ПЕДАГОГИЧЕСКАЯ ДЕЯТЕЛЬНОСТЬ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ПЕДАГОГИЧЕСКОЙ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ДЕЯТЕЛЬНОСТИ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УЧЕБНЫХ 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 ОБУЧАЮЩИХСЯ 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УЧАСТИЯ УЧАЩИХСЯ В ОЛИМПИАДАХ РАЗЛИЧНЫХ УРОВНЕЙ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ЦЕЛЬ ПЕДАГОГИЧЕСКОЙ ДЕЯТЕЛЬНОСТИ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моей педагогической деятельности - воспитание самостоятельно мыслящей личности, способной адаптироваться к изменяющимся условиям жизни, создание условий для развития гармоничной, нравственно-совершенной, социально-активной и саморазвивающейся личности. </a:t>
            </a:r>
          </a:p>
          <a:p>
            <a:pPr algn="just">
              <a:buNone/>
            </a:pPr>
            <a:r>
              <a:rPr lang="ru-RU" sz="1600" b="1" dirty="0" smtClean="0">
                <a:latin typeface="Calibri" pitchFamily="34" charset="0"/>
              </a:rPr>
              <a:t>•</a:t>
            </a:r>
            <a:r>
              <a:rPr lang="ru-RU" sz="1400" b="1" dirty="0" smtClean="0"/>
              <a:t>Преподавание веду на основе государственных программ. </a:t>
            </a:r>
          </a:p>
          <a:p>
            <a:pPr algn="just">
              <a:buNone/>
            </a:pPr>
            <a:r>
              <a:rPr lang="ru-RU" sz="1400" b="1" dirty="0" smtClean="0"/>
              <a:t>•Обучение провожу через систему специализированных заданий, при использование различных педагогических приемов: активное слушание,  метод ассоциаций, проблемных ситуаций, использование ИКТ. Развитию логического мышления способствует исследовательская деятельность, применяемая на уроках и внеурочной деятельности. </a:t>
            </a:r>
          </a:p>
          <a:p>
            <a:pPr algn="just">
              <a:buNone/>
            </a:pPr>
            <a:r>
              <a:rPr lang="ru-RU" sz="1400" b="1" dirty="0" smtClean="0"/>
              <a:t>•Применяю: коллективный способ обучения или групповую работу, игровые технологии, метод проектов. Технологии проектного и исследовательского обучения вызывают необходимость взаимодействия учащихся в ходе решения учебных проблем, следовательно способствует формированию коммуникативных качеств личности. Диалоговая технология активизирует процесс обучения, развивает коммуникативные способности: умение мыслить, рассуждать и отстаивать свою точку зрения; организует групповую деятельность, коллективный поиск решений, учит пользоваться различными источниками информации.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ДИНАМИКА УЧЕБНЫХ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ДОСТИЖЕНИЙ ОБУЧАЮЩИХСЯ за пять лет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19510"/>
              </p:ext>
            </p:extLst>
          </p:nvPr>
        </p:nvGraphicFramePr>
        <p:xfrm>
          <a:off x="642909" y="1714488"/>
          <a:ext cx="7643867" cy="29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36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2017-2018 уч</a:t>
                      </a:r>
                      <a:r>
                        <a:rPr lang="ru-RU" dirty="0" smtClean="0"/>
                        <a:t>.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 уч.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 уч.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2020-2021 уч.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2021-2022 уч.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Успеваемость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4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Качество знаний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57%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77%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67%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РЕЗУЛЬТАТЫ УЧАСТИЯ УЧАЩИХСЯ В ОЛИМПИАДАХ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Мамедова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Айсель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– 1 место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Абдулаева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Алина – 1 место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Мамедова Анна – 1 место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849</Words>
  <Application>Microsoft Office PowerPoint</Application>
  <PresentationFormat>Экран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СТРУКТУРА ПОРТФОЛИО</vt:lpstr>
      <vt:lpstr>ОБЩИЕ СВЕДЕНИЯ</vt:lpstr>
      <vt:lpstr>ИНФОРМАЦИОННАЯ КАРТА ПЕДАГОГА </vt:lpstr>
      <vt:lpstr> ПЕДАГОГИЧЕСКАЯ ДЕЯТЕЛЬНОСТЬ</vt:lpstr>
      <vt:lpstr>ЦЕЛЬ ПЕДАГОГИЧЕСКОЙ ДЕЯТЕЛЬНОСТИ</vt:lpstr>
      <vt:lpstr>ДИНАМИКА УЧЕБНЫХ  ДОСТИЖЕНИЙ ОБУЧАЮЩИХСЯ за пять лет</vt:lpstr>
      <vt:lpstr>РЕЗУЛЬТАТЫ УЧАСТИЯ УЧАЩИХСЯ В ОЛИМПИАДАХ </vt:lpstr>
      <vt:lpstr>ПЕДАГОГИЧЕСКАЯ МАСТЕРСКАЯ</vt:lpstr>
      <vt:lpstr>Открытые уроки</vt:lpstr>
      <vt:lpstr>Презентация PowerPoint</vt:lpstr>
      <vt:lpstr>МЕТОДИЧЕСКАЯ ДЕЯТЕЛЬНОСТЬ</vt:lpstr>
      <vt:lpstr>Презентация PowerPoint</vt:lpstr>
      <vt:lpstr>Презентация PowerPoint</vt:lpstr>
      <vt:lpstr>ИСПОЛЬЗОВАНИЕ СОВРЕМЕННЫХ  ОБРАЗОВАТЕЛЬНЫХ ТЕХНОЛОГИЙ </vt:lpstr>
      <vt:lpstr>ИТОГИ УЧАСТИЯ  В РАЗЛИЧНЫХ КОНКУРСАХ</vt:lpstr>
      <vt:lpstr>ИТОГИ УЧАСТИЯ  В РАЗЛИЧНЫХ КОНКУРСАХ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260</cp:revision>
  <dcterms:created xsi:type="dcterms:W3CDTF">2013-08-17T08:34:50Z</dcterms:created>
  <dcterms:modified xsi:type="dcterms:W3CDTF">2022-03-15T06:28:58Z</dcterms:modified>
</cp:coreProperties>
</file>